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5" r:id="rId4"/>
    <p:sldId id="258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70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D6C09-B249-D448-A873-82794D8188FA}" type="datetimeFigureOut">
              <a:rPr lang="en-US" smtClean="0"/>
              <a:t>10/9/20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26CD0-9036-4441-A31C-15FF6122B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3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26CD0-9036-4441-A31C-15FF6122B2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03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26CD0-9036-4441-A31C-15FF6122B2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162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26CD0-9036-4441-A31C-15FF6122B2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58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26CD0-9036-4441-A31C-15FF6122B2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76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26CD0-9036-4441-A31C-15FF6122B2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4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26CD0-9036-4441-A31C-15FF6122B2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616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B9C88-7503-DC4F-9AE4-811B0F9002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7A818-5752-D042-8DF9-0A8F9BCD39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55978-E8C2-0B49-A867-3EE740354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1ACB0-2B75-6D4E-887F-1D165BFF3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C50B3-ED2E-1348-8FA0-2199F0CD5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65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6AC0-7D24-6246-B21A-F67C4DE7D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46C0B-D130-2C44-A0DB-D804FA4F3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12237-C96B-C549-BC7D-47811769A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57EC4-A2A2-BB46-9327-847F7E797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A6F1F-269A-9442-A138-7686AE5B6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28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B5684A-208E-D442-97AB-493CEE7455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48912-92C7-8C4E-BACA-F7E7FCBD1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CB00C-A85B-9046-B55F-B41D4539B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1DDE4-D5DB-0847-9503-B0B37ED79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47884-7D30-5348-8B5B-D722A330C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61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E59A0-8C51-5444-8667-27F1063CF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3CE16-EF2F-4546-8F9D-AD0A633E6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074B2-03D1-BD40-84C0-B6AB68DDE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379C7-E7FE-6F4C-BB44-E5B18C6E4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7B699-E42C-B94C-AA1D-E16691CBB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45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76367-D2BD-9C43-9596-60424D9DE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34A19-5ADC-7F44-8A10-04AA3B3F2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26EEB-4796-9A46-AD3B-7B3ECC9B6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392FC-15E9-DC46-835B-207FC5BD9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28B5D-8AAB-B443-821B-8B3E79CC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048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CBC40-0971-E349-8899-5A9839885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5D4A4-4F62-264D-8867-8EA357A493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837DF-D8DF-4440-9B38-F3A4D4702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6E50B7-95CE-154A-8841-680F8978F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54BA0D-DF18-3C43-BC1C-0FFA98BB0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2E3541-1D4D-4740-A23C-4D4F27DDF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83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6B8BC-D242-D943-818D-62D7090A2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0A909D-6A25-B049-BFD6-E100876A8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0F150-FEA0-9C46-8644-8ABFBE4F4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E6184D-9E0E-D14B-8428-21E5483648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9F6AB-731C-C04F-9CEB-9A56178290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A23D7E-85B0-3648-9172-848E2EDDB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5F4FDB-D07B-7642-A74D-97AAEA357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7A3484-8D96-5341-87D9-59F78BDCE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536F9-8815-7D4F-A04C-F0E73536B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4EB10F-3F58-D041-9E58-253CD79B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A59EC7-951D-914F-B80B-CBD39523F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CE1A86-0B89-2D48-B664-8E8B8A13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9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59E0AB-B6FE-474C-B682-BC6CD6F7A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E438A2-64E6-2647-9DC4-56772B3E2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5A0D76-14F5-9249-86DC-43995DEA2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83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A354C-74CF-1E42-B4AA-1603236B7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B9CE5-5759-1943-9885-D6D555F46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1EA944-56FD-1848-BF43-E82F7B241C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78ED5A-6BC0-F040-A332-0FDACEE43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38D9C-3EDD-144B-AD8A-F0AAA7D01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D45174-CD29-E742-BC0B-CE8A4A998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67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DE2AB-1B16-6D49-9E16-C54970219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EDD630-A9B3-9D41-8B0F-BB08ED7CE8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16D428-DEBC-F54E-9186-A92FDAA04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8CB308-D1CC-854E-9070-5BD4B7D4C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C5C56-62B8-6D40-9D6D-4D0FC0A2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D84F8-2EA0-1841-B4E4-2DA0E870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55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2EEE40-95DF-624D-9DA1-7FC7A210A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B1F6C-B07B-484E-8BE6-16C10101B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2FCBA-3135-1848-8718-2C009E30E2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6A5C6-3623-A34A-933B-A196ECAB1ECC}" type="datetimeFigureOut">
              <a:rPr lang="en-US" smtClean="0"/>
              <a:t>10/9/20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DC23A-B69B-444D-9095-4AAEB81E00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5FC7B-5521-514D-96C7-D280AFEE9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3412D-37AA-2244-BB62-86060D095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124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viMints/Final-Project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viMints/Final-Project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://localhost:3000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B4E7-7156-D34B-9349-0AE4F79CEE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Pedophiles Community Detection in Knowledge Graphs</a:t>
            </a:r>
            <a:br>
              <a:rPr lang="en-US" b="1" dirty="0">
                <a:solidFill>
                  <a:srgbClr val="002060"/>
                </a:solidFill>
              </a:rPr>
            </a:b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BCEC24-5159-444C-B00F-6EE5BB8D83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92135"/>
          </a:xfrm>
        </p:spPr>
        <p:txBody>
          <a:bodyPr>
            <a:normAutofit/>
          </a:bodyPr>
          <a:lstStyle/>
          <a:p>
            <a:r>
              <a:rPr lang="en-US" b="1" dirty="0"/>
              <a:t>Eilon Tsadok</a:t>
            </a:r>
          </a:p>
          <a:p>
            <a:r>
              <a:rPr lang="en-US" b="1" dirty="0"/>
              <a:t>Zvi Mints</a:t>
            </a:r>
          </a:p>
          <a:p>
            <a:r>
              <a:rPr lang="en-US" dirty="0"/>
              <a:t>Managed by </a:t>
            </a:r>
            <a:r>
              <a:rPr lang="en-US" b="1" dirty="0"/>
              <a:t>Or </a:t>
            </a:r>
            <a:r>
              <a:rPr lang="en-US" b="1" dirty="0" err="1"/>
              <a:t>Anidjar</a:t>
            </a:r>
            <a:r>
              <a:rPr lang="en-US" b="1" dirty="0"/>
              <a:t> </a:t>
            </a:r>
            <a:r>
              <a:rPr lang="en-US" dirty="0"/>
              <a:t>and </a:t>
            </a:r>
            <a:r>
              <a:rPr lang="en-US" b="1" dirty="0"/>
              <a:t>Amit </a:t>
            </a:r>
            <a:r>
              <a:rPr lang="en-US" b="1" dirty="0" err="1"/>
              <a:t>Dvir</a:t>
            </a:r>
            <a:endParaRPr lang="en-US" b="1" dirty="0"/>
          </a:p>
          <a:p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6ED875-EDB5-0843-B415-8203511D04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6" t="30621" r="1947" b="26081"/>
          <a:stretch/>
        </p:blipFill>
        <p:spPr>
          <a:xfrm>
            <a:off x="10426262" y="22611"/>
            <a:ext cx="1765738" cy="8100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5DECB6-D005-3443-A3FF-B8106AA77B82}"/>
              </a:ext>
            </a:extLst>
          </p:cNvPr>
          <p:cNvSpPr/>
          <p:nvPr/>
        </p:nvSpPr>
        <p:spPr>
          <a:xfrm>
            <a:off x="4036429" y="2956949"/>
            <a:ext cx="41191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https://github.com/ZviMints/Final-Project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392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B4E7-7156-D34B-9349-0AE4F79CE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7336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Responsible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6ED875-EDB5-0843-B415-8203511D04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6" t="30621" r="1947" b="26081"/>
          <a:stretch/>
        </p:blipFill>
        <p:spPr>
          <a:xfrm>
            <a:off x="10668000" y="22611"/>
            <a:ext cx="1514343" cy="69472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C3562BC-784F-C142-8D0E-599816CB41D8}"/>
              </a:ext>
            </a:extLst>
          </p:cNvPr>
          <p:cNvSpPr txBox="1">
            <a:spLocks/>
          </p:cNvSpPr>
          <p:nvPr/>
        </p:nvSpPr>
        <p:spPr>
          <a:xfrm>
            <a:off x="0" y="2235200"/>
            <a:ext cx="1237067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b="1" dirty="0">
              <a:solidFill>
                <a:srgbClr val="002060"/>
              </a:solidFill>
            </a:endParaRPr>
          </a:p>
          <a:p>
            <a:endParaRPr lang="en-US" sz="4000" b="1" dirty="0">
              <a:solidFill>
                <a:srgbClr val="002060"/>
              </a:solidFill>
            </a:endParaRPr>
          </a:p>
          <a:p>
            <a:r>
              <a:rPr lang="en-US" sz="4000" b="1" dirty="0">
                <a:solidFill>
                  <a:srgbClr val="002060"/>
                </a:solidFill>
              </a:rPr>
              <a:t>Zvi </a:t>
            </a:r>
            <a:r>
              <a:rPr lang="en-US" sz="2800" b="1" dirty="0">
                <a:solidFill>
                  <a:srgbClr val="002060"/>
                </a:solidFill>
              </a:rPr>
              <a:t>Front-side &amp; Backend Development and deployment &amp; More</a:t>
            </a:r>
          </a:p>
          <a:p>
            <a:endParaRPr lang="en-US" sz="4000" dirty="0">
              <a:solidFill>
                <a:srgbClr val="002060"/>
              </a:solidFill>
            </a:endParaRPr>
          </a:p>
          <a:p>
            <a:r>
              <a:rPr lang="en-US" sz="4000" b="1" dirty="0">
                <a:solidFill>
                  <a:srgbClr val="002060"/>
                </a:solidFill>
              </a:rPr>
              <a:t>Eilon </a:t>
            </a:r>
            <a:r>
              <a:rPr lang="en-US" sz="2800" b="1" dirty="0">
                <a:solidFill>
                  <a:srgbClr val="002060"/>
                </a:solidFill>
              </a:rPr>
              <a:t>Python Algorithms and Backend Integration</a:t>
            </a:r>
            <a:endParaRPr lang="en-US" sz="4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784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B4E7-7156-D34B-9349-0AE4F79CE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7336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GitHub</a:t>
            </a:r>
            <a:br>
              <a:rPr lang="en-US" b="1" dirty="0">
                <a:solidFill>
                  <a:srgbClr val="002060"/>
                </a:solidFill>
              </a:rPr>
            </a:b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Documentation &amp; Source code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6ED875-EDB5-0843-B415-8203511D04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6" t="30621" r="1947" b="26081"/>
          <a:stretch/>
        </p:blipFill>
        <p:spPr>
          <a:xfrm>
            <a:off x="10668000" y="22611"/>
            <a:ext cx="1514343" cy="69472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C3562BC-784F-C142-8D0E-599816CB41D8}"/>
              </a:ext>
            </a:extLst>
          </p:cNvPr>
          <p:cNvSpPr txBox="1">
            <a:spLocks/>
          </p:cNvSpPr>
          <p:nvPr/>
        </p:nvSpPr>
        <p:spPr>
          <a:xfrm>
            <a:off x="0" y="2235200"/>
            <a:ext cx="1237067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>
              <a:solidFill>
                <a:srgbClr val="00206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98E4D-AFE8-6E43-A07C-8E266A0F26C7}"/>
              </a:ext>
            </a:extLst>
          </p:cNvPr>
          <p:cNvSpPr/>
          <p:nvPr/>
        </p:nvSpPr>
        <p:spPr>
          <a:xfrm>
            <a:off x="4036429" y="3238925"/>
            <a:ext cx="41191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https://github.com/ZviMints/Final-Project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2EF30F-67FA-C641-81A0-F1C86D8A1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5923" y="3700512"/>
            <a:ext cx="2440152" cy="244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02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B4E7-7156-D34B-9349-0AE4F79CE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90302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Insights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6ED875-EDB5-0843-B415-8203511D04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6" t="30621" r="1947" b="26081"/>
          <a:stretch/>
        </p:blipFill>
        <p:spPr>
          <a:xfrm>
            <a:off x="10668000" y="22611"/>
            <a:ext cx="1514343" cy="69472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C3562BC-784F-C142-8D0E-599816CB41D8}"/>
              </a:ext>
            </a:extLst>
          </p:cNvPr>
          <p:cNvSpPr txBox="1">
            <a:spLocks/>
          </p:cNvSpPr>
          <p:nvPr/>
        </p:nvSpPr>
        <p:spPr>
          <a:xfrm>
            <a:off x="0" y="2235200"/>
            <a:ext cx="1237067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455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B4E7-7156-D34B-9349-0AE4F79CE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00508"/>
            <a:ext cx="9144000" cy="2387600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002060"/>
                </a:solidFill>
              </a:rPr>
              <a:t>Live Demo</a:t>
            </a:r>
            <a:br>
              <a:rPr lang="en-US" sz="6600" b="1" dirty="0">
                <a:solidFill>
                  <a:srgbClr val="002060"/>
                </a:solidFill>
              </a:rPr>
            </a:br>
            <a:r>
              <a:rPr lang="en-US" sz="2000" dirty="0">
                <a:hlinkClick r:id="rId2"/>
              </a:rPr>
              <a:t>http://localhost:3000/</a:t>
            </a:r>
            <a:endParaRPr lang="en-US" sz="2000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6ED875-EDB5-0843-B415-8203511D04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76" t="30621" r="1947" b="26081"/>
          <a:stretch/>
        </p:blipFill>
        <p:spPr>
          <a:xfrm>
            <a:off x="10668000" y="22611"/>
            <a:ext cx="1514343" cy="69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963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FB4E7-7156-D34B-9349-0AE4F79CE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7336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Motivation &amp; Description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6ED875-EDB5-0843-B415-8203511D04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6" t="30621" r="1947" b="26081"/>
          <a:stretch/>
        </p:blipFill>
        <p:spPr>
          <a:xfrm>
            <a:off x="10668000" y="22611"/>
            <a:ext cx="1514343" cy="69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649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9F6362-C8A5-1E41-97AF-E14A443B4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2235200"/>
            <a:ext cx="5080000" cy="381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1FB4E7-7156-D34B-9349-0AE4F79CE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7336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Flow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6ED875-EDB5-0843-B415-8203511D04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76" t="30621" r="1947" b="26081"/>
          <a:stretch/>
        </p:blipFill>
        <p:spPr>
          <a:xfrm>
            <a:off x="10668000" y="22611"/>
            <a:ext cx="1514343" cy="69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95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5EA6EED-E5C9-0F44-85A3-80DE9B995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274" y="1828800"/>
            <a:ext cx="2063987" cy="206398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C8B7463-82EE-2D48-AE87-2C184C765CC6}"/>
              </a:ext>
            </a:extLst>
          </p:cNvPr>
          <p:cNvSpPr/>
          <p:nvPr/>
        </p:nvSpPr>
        <p:spPr>
          <a:xfrm>
            <a:off x="5183990" y="4397284"/>
            <a:ext cx="1676876" cy="458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Dataset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A2F35A10-19FA-4843-A82A-3CE5561434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0427" y="-1193800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Flow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965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C8B7463-82EE-2D48-AE87-2C184C765CC6}"/>
              </a:ext>
            </a:extLst>
          </p:cNvPr>
          <p:cNvSpPr/>
          <p:nvPr/>
        </p:nvSpPr>
        <p:spPr>
          <a:xfrm>
            <a:off x="5183990" y="4397284"/>
            <a:ext cx="1676876" cy="458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node2vec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A2F35A10-19FA-4843-A82A-3CE5561434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0427" y="-1193800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Flow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FDCDFD-516C-064C-8F25-2E40EA634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783" y="2091470"/>
            <a:ext cx="4045288" cy="230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237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C8B7463-82EE-2D48-AE87-2C184C765CC6}"/>
              </a:ext>
            </a:extLst>
          </p:cNvPr>
          <p:cNvSpPr/>
          <p:nvPr/>
        </p:nvSpPr>
        <p:spPr>
          <a:xfrm>
            <a:off x="5183990" y="4397284"/>
            <a:ext cx="1676876" cy="458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PCA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A2F35A10-19FA-4843-A82A-3CE5561434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0427" y="-1193800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Flow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C06096-A7A0-3B4C-95C9-B2C47F69B8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55"/>
          <a:stretch/>
        </p:blipFill>
        <p:spPr>
          <a:xfrm>
            <a:off x="4109444" y="1581593"/>
            <a:ext cx="3973111" cy="281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401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C8B7463-82EE-2D48-AE87-2C184C765CC6}"/>
              </a:ext>
            </a:extLst>
          </p:cNvPr>
          <p:cNvSpPr/>
          <p:nvPr/>
        </p:nvSpPr>
        <p:spPr>
          <a:xfrm>
            <a:off x="2339514" y="4239628"/>
            <a:ext cx="1676876" cy="458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KMeans</a:t>
            </a:r>
            <a:endParaRPr lang="en-US" b="1" dirty="0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A2F35A10-19FA-4843-A82A-3CE5561434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0427" y="-1193800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Flow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6E5296-9744-6842-846B-6ADB6B229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102" y="1970536"/>
            <a:ext cx="2934650" cy="18657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C66929-411A-5A4B-AA42-A61480824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500" y="1970536"/>
            <a:ext cx="1865739" cy="18657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85F7BA-411C-F044-8189-EE9ED193FC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4988" y="1970537"/>
            <a:ext cx="2152772" cy="18657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78152FD-D30C-B040-A507-F2A72B6E24BC}"/>
              </a:ext>
            </a:extLst>
          </p:cNvPr>
          <p:cNvSpPr/>
          <p:nvPr/>
        </p:nvSpPr>
        <p:spPr>
          <a:xfrm>
            <a:off x="4886587" y="4239628"/>
            <a:ext cx="2099680" cy="458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Spectral Clustering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339F39-8F61-C349-A297-1DE0D013B9FB}"/>
              </a:ext>
            </a:extLst>
          </p:cNvPr>
          <p:cNvSpPr/>
          <p:nvPr/>
        </p:nvSpPr>
        <p:spPr>
          <a:xfrm>
            <a:off x="7541534" y="4239628"/>
            <a:ext cx="2642990" cy="458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Connected Components</a:t>
            </a:r>
          </a:p>
        </p:txBody>
      </p:sp>
    </p:spTree>
    <p:extLst>
      <p:ext uri="{BB962C8B-B14F-4D97-AF65-F5344CB8AC3E}">
        <p14:creationId xmlns:p14="http://schemas.microsoft.com/office/powerpoint/2010/main" val="3090457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>
            <a:extLst>
              <a:ext uri="{FF2B5EF4-FFF2-40B4-BE49-F238E27FC236}">
                <a16:creationId xmlns:a16="http://schemas.microsoft.com/office/drawing/2014/main" id="{A2F35A10-19FA-4843-A82A-3CE5561434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0427" y="-1193800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Flow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8152FD-D30C-B040-A507-F2A72B6E24BC}"/>
              </a:ext>
            </a:extLst>
          </p:cNvPr>
          <p:cNvSpPr/>
          <p:nvPr/>
        </p:nvSpPr>
        <p:spPr>
          <a:xfrm>
            <a:off x="4886587" y="4239628"/>
            <a:ext cx="2099680" cy="458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BERT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C5884B-D834-1041-AB62-E45DE901BE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43" t="8128" r="18981" b="7718"/>
          <a:stretch/>
        </p:blipFill>
        <p:spPr>
          <a:xfrm>
            <a:off x="4406428" y="1680095"/>
            <a:ext cx="3059998" cy="231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037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>
            <a:extLst>
              <a:ext uri="{FF2B5EF4-FFF2-40B4-BE49-F238E27FC236}">
                <a16:creationId xmlns:a16="http://schemas.microsoft.com/office/drawing/2014/main" id="{A2F35A10-19FA-4843-A82A-3CE5561434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0427" y="-1193800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Flow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8152FD-D30C-B040-A507-F2A72B6E24BC}"/>
              </a:ext>
            </a:extLst>
          </p:cNvPr>
          <p:cNvSpPr/>
          <p:nvPr/>
        </p:nvSpPr>
        <p:spPr>
          <a:xfrm>
            <a:off x="4886587" y="4239628"/>
            <a:ext cx="2099680" cy="458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8B37EC-F72D-5A4F-B953-81B229A25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595" y="2252281"/>
            <a:ext cx="3031832" cy="11874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27DAE8-8D60-9343-ACAC-1FC606C8D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0028" y="2073065"/>
            <a:ext cx="2187595" cy="154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10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95</Words>
  <Application>Microsoft Macintosh PowerPoint</Application>
  <PresentationFormat>Widescreen</PresentationFormat>
  <Paragraphs>38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Pedophiles Community Detection in Knowledge Graphs </vt:lpstr>
      <vt:lpstr>Motivation &amp; Description</vt:lpstr>
      <vt:lpstr>Flow</vt:lpstr>
      <vt:lpstr>Flow</vt:lpstr>
      <vt:lpstr>Flow</vt:lpstr>
      <vt:lpstr>Flow</vt:lpstr>
      <vt:lpstr>Flow</vt:lpstr>
      <vt:lpstr>Flow</vt:lpstr>
      <vt:lpstr>Flow</vt:lpstr>
      <vt:lpstr>Responsible</vt:lpstr>
      <vt:lpstr>GitHub Documentation &amp; Source code</vt:lpstr>
      <vt:lpstr>Insights</vt:lpstr>
      <vt:lpstr>Live Demo http://localhost:3000/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Pedophiles Community Detection in Knowledge Graphs </dc:title>
  <dc:creator>צבי מינץ</dc:creator>
  <cp:lastModifiedBy>צבי מינץ</cp:lastModifiedBy>
  <cp:revision>30</cp:revision>
  <dcterms:created xsi:type="dcterms:W3CDTF">2020-06-18T12:25:29Z</dcterms:created>
  <dcterms:modified xsi:type="dcterms:W3CDTF">2020-10-09T11:49:45Z</dcterms:modified>
</cp:coreProperties>
</file>

<file path=docProps/thumbnail.jpeg>
</file>